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1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5" r:id="rId20"/>
    <p:sldId id="274" r:id="rId21"/>
    <p:sldId id="277" r:id="rId22"/>
    <p:sldId id="276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9EEC1D3-4B63-483E-B854-5A90FEEEABD7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80F60A4-26F8-41F3-B744-E461D688C455}" type="datetimeFigureOut">
              <a:rPr lang="es-MX" smtClean="0"/>
              <a:t>24/11/2021</a:t>
            </a:fld>
            <a:endParaRPr lang="es-MX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Criterios para la trascripción de los cuadernos del maestro Alberto Albarrán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4341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9" r="41630" b="65640"/>
          <a:stretch/>
        </p:blipFill>
        <p:spPr>
          <a:xfrm>
            <a:off x="286361" y="116632"/>
            <a:ext cx="8571277" cy="1584176"/>
          </a:xfrm>
        </p:spPr>
      </p:pic>
      <p:pic>
        <p:nvPicPr>
          <p:cNvPr id="2050" name="Picture 2" descr="D:\Partituras\Partituras-Allan\Chaneque Son\Repertorio Fúnebre Alberto Albarrán\CCI_00004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1" b="16078"/>
          <a:stretch/>
        </p:blipFill>
        <p:spPr bwMode="auto">
          <a:xfrm rot="16200000">
            <a:off x="2629776" y="-15816"/>
            <a:ext cx="3884448" cy="890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6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862064"/>
            <a:ext cx="8229600" cy="1143000"/>
          </a:xfrm>
        </p:spPr>
        <p:txBody>
          <a:bodyPr/>
          <a:lstStyle/>
          <a:p>
            <a:r>
              <a:rPr lang="es-MX" dirty="0" smtClean="0"/>
              <a:t>Resolviendo el rompecabezas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2291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artituras\Partituras-Allan\Chaneque Son\Repertorio Fúnebre Alberto Albarrán\CCI_0000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0" r="29103" b="67312"/>
          <a:stretch/>
        </p:blipFill>
        <p:spPr bwMode="auto">
          <a:xfrm rot="16200000">
            <a:off x="3610223" y="-3026047"/>
            <a:ext cx="1851547" cy="842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8496944" cy="932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9" r="59983" b="45486"/>
          <a:stretch/>
        </p:blipFill>
        <p:spPr>
          <a:xfrm>
            <a:off x="323528" y="3721300"/>
            <a:ext cx="5015051" cy="1584176"/>
          </a:xfr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7" y="5305476"/>
            <a:ext cx="5472608" cy="109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16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t="36686" r="57795" b="43661"/>
          <a:stretch/>
        </p:blipFill>
        <p:spPr>
          <a:xfrm>
            <a:off x="1475656" y="692696"/>
            <a:ext cx="6192688" cy="2466351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89" y="4293096"/>
            <a:ext cx="8181967" cy="157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8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7" t="11431" b="4694"/>
          <a:stretch/>
        </p:blipFill>
        <p:spPr>
          <a:xfrm rot="16200000">
            <a:off x="2838212" y="-1903105"/>
            <a:ext cx="3467576" cy="7507052"/>
          </a:xfrm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233" y="3645743"/>
            <a:ext cx="6726237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79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66272"/>
            <a:ext cx="7920878" cy="648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8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23620"/>
            <a:ext cx="8928992" cy="5210760"/>
          </a:xfrm>
        </p:spPr>
      </p:pic>
    </p:spTree>
    <p:extLst>
      <p:ext uri="{BB962C8B-B14F-4D97-AF65-F5344CB8AC3E}">
        <p14:creationId xmlns:p14="http://schemas.microsoft.com/office/powerpoint/2010/main" val="151607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07" y="764704"/>
            <a:ext cx="8375988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8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764704"/>
            <a:ext cx="8343454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9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s-MX" dirty="0" smtClean="0"/>
              <a:t>El Caso de la marcha Coyuca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30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7" b="16662"/>
          <a:stretch/>
        </p:blipFill>
        <p:spPr>
          <a:xfrm rot="5400000">
            <a:off x="1691679" y="-682123"/>
            <a:ext cx="5760639" cy="8222245"/>
          </a:xfrm>
        </p:spPr>
      </p:pic>
    </p:spTree>
    <p:extLst>
      <p:ext uri="{BB962C8B-B14F-4D97-AF65-F5344CB8AC3E}">
        <p14:creationId xmlns:p14="http://schemas.microsoft.com/office/powerpoint/2010/main" val="382014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Partituras\Partituras-Allan\Chaneque Son\Repertorio Festivo Alberto Albarrán\Coyuca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4"/>
          <a:stretch/>
        </p:blipFill>
        <p:spPr bwMode="auto">
          <a:xfrm>
            <a:off x="539552" y="192811"/>
            <a:ext cx="8064896" cy="64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48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" y="2060848"/>
            <a:ext cx="8154987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632857"/>
            <a:ext cx="8783386" cy="1052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yuca origin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58816" y="47251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589531"/>
            <a:ext cx="8784974" cy="223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Coyuca modificad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5584" y="5157192"/>
            <a:ext cx="609600" cy="609600"/>
          </a:xfrm>
          <a:prstGeom prst="rect">
            <a:avLst/>
          </a:prstGeom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" y="2824687"/>
            <a:ext cx="8154987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281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516" y="2857500"/>
            <a:ext cx="8712968" cy="1143000"/>
          </a:xfrm>
        </p:spPr>
        <p:txBody>
          <a:bodyPr>
            <a:normAutofit/>
          </a:bodyPr>
          <a:lstStyle/>
          <a:p>
            <a:r>
              <a:rPr lang="es-MX" dirty="0"/>
              <a:t>¿El maestro </a:t>
            </a:r>
            <a:r>
              <a:rPr lang="es-MX" dirty="0" smtClean="0"/>
              <a:t>Albarrán </a:t>
            </a:r>
            <a:r>
              <a:rPr lang="es-MX" dirty="0"/>
              <a:t>sacó todo de oído?</a:t>
            </a:r>
          </a:p>
        </p:txBody>
      </p:sp>
    </p:spTree>
    <p:extLst>
      <p:ext uri="{BB962C8B-B14F-4D97-AF65-F5344CB8AC3E}">
        <p14:creationId xmlns:p14="http://schemas.microsoft.com/office/powerpoint/2010/main" val="325900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ownloads\42308535_647599162302939_30559361037447987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52" y="323706"/>
            <a:ext cx="3399334" cy="442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D:\Partituras\Partituras-Allan\Chaneque Son\Repertorio Fúnebre Alberto Albarrán\CCI_0000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3" b="16076"/>
          <a:stretch/>
        </p:blipFill>
        <p:spPr bwMode="auto">
          <a:xfrm rot="16200000">
            <a:off x="4609305" y="2234904"/>
            <a:ext cx="3551205" cy="50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Partituras\Partituras-Allan\Chaneque Son\Repertorio Festivo Alberto Albarrán\Alejandr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96952"/>
            <a:ext cx="4608512" cy="364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user\Downloads\1633217188.jf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4032448" cy="537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0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s-MX" dirty="0" smtClean="0"/>
              <a:t>Su estilo de escritura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923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7" y="333375"/>
            <a:ext cx="7774186" cy="6191250"/>
          </a:xfrm>
        </p:spPr>
      </p:pic>
    </p:spTree>
    <p:extLst>
      <p:ext uri="{BB962C8B-B14F-4D97-AF65-F5344CB8AC3E}">
        <p14:creationId xmlns:p14="http://schemas.microsoft.com/office/powerpoint/2010/main" val="14477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1" t="38404" r="34874" b="41758"/>
          <a:stretch/>
        </p:blipFill>
        <p:spPr>
          <a:xfrm>
            <a:off x="2547042" y="3933056"/>
            <a:ext cx="6077261" cy="2664296"/>
          </a:xfrm>
        </p:spPr>
      </p:pic>
      <p:pic>
        <p:nvPicPr>
          <p:cNvPr id="5" name="3 Marcador de contenid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" t="7818" r="81606" b="74951"/>
          <a:stretch/>
        </p:blipFill>
        <p:spPr>
          <a:xfrm>
            <a:off x="179512" y="116632"/>
            <a:ext cx="4176463" cy="35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2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852936"/>
            <a:ext cx="8229600" cy="1143000"/>
          </a:xfrm>
        </p:spPr>
        <p:txBody>
          <a:bodyPr/>
          <a:lstStyle/>
          <a:p>
            <a:r>
              <a:rPr lang="es-MX" dirty="0" smtClean="0"/>
              <a:t>Revisando los detalles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792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3841"/>
            <a:ext cx="8490658" cy="6485520"/>
          </a:xfrm>
        </p:spPr>
      </p:pic>
    </p:spTree>
    <p:extLst>
      <p:ext uri="{BB962C8B-B14F-4D97-AF65-F5344CB8AC3E}">
        <p14:creationId xmlns:p14="http://schemas.microsoft.com/office/powerpoint/2010/main" val="18076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417512"/>
            <a:ext cx="8220075" cy="6096000"/>
          </a:xfrm>
        </p:spPr>
      </p:pic>
    </p:spTree>
    <p:extLst>
      <p:ext uri="{BB962C8B-B14F-4D97-AF65-F5344CB8AC3E}">
        <p14:creationId xmlns:p14="http://schemas.microsoft.com/office/powerpoint/2010/main" val="272381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23620"/>
            <a:ext cx="8928992" cy="5210760"/>
          </a:xfrm>
        </p:spPr>
      </p:pic>
    </p:spTree>
    <p:extLst>
      <p:ext uri="{BB962C8B-B14F-4D97-AF65-F5344CB8AC3E}">
        <p14:creationId xmlns:p14="http://schemas.microsoft.com/office/powerpoint/2010/main" val="154522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uesto">
  <a:themeElements>
    <a:clrScheme name="Compuesto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uest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uest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661</TotalTime>
  <Words>36</Words>
  <Application>Microsoft Office PowerPoint</Application>
  <PresentationFormat>Presentación en pantalla (4:3)</PresentationFormat>
  <Paragraphs>6</Paragraphs>
  <Slides>25</Slides>
  <Notes>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Compuesto</vt:lpstr>
      <vt:lpstr>Criterios para la trascripción de los cuadernos del maestro Alberto Albarrán</vt:lpstr>
      <vt:lpstr>Presentación de PowerPoint</vt:lpstr>
      <vt:lpstr>Su estilo de escritura</vt:lpstr>
      <vt:lpstr>Presentación de PowerPoint</vt:lpstr>
      <vt:lpstr>Presentación de PowerPoint</vt:lpstr>
      <vt:lpstr>Revisando los detalles</vt:lpstr>
      <vt:lpstr>Presentación de PowerPoint</vt:lpstr>
      <vt:lpstr>Presentación de PowerPoint</vt:lpstr>
      <vt:lpstr>Presentación de PowerPoint</vt:lpstr>
      <vt:lpstr>Presentación de PowerPoint</vt:lpstr>
      <vt:lpstr>Resolviendo el rompecabezas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Caso de la marcha Coyuca</vt:lpstr>
      <vt:lpstr>Presentación de PowerPoint</vt:lpstr>
      <vt:lpstr>Presentación de PowerPoint</vt:lpstr>
      <vt:lpstr>Presentación de PowerPoint</vt:lpstr>
      <vt:lpstr>¿El maestro Albarrán sacó todo de oído?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24</cp:revision>
  <dcterms:created xsi:type="dcterms:W3CDTF">2021-11-22T18:26:34Z</dcterms:created>
  <dcterms:modified xsi:type="dcterms:W3CDTF">2021-11-24T15:52:20Z</dcterms:modified>
</cp:coreProperties>
</file>